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90" d="100"/>
          <a:sy n="90" d="100"/>
        </p:scale>
        <p:origin x="-1360"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DF13C44-572C-324E-83E4-0829980D1E9E}" type="datetimeFigureOut">
              <a:rPr lang="en-US" smtClean="0"/>
              <a:t>20/10/2014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DC02F3-7B09-B245-93FF-174EE8E75F86}" type="slidenum">
              <a:rPr lang="en-US" smtClean="0"/>
              <a:t>‹#›</a:t>
            </a:fld>
            <a:endParaRPr lang="en-US"/>
          </a:p>
        </p:txBody>
      </p:sp>
      <p:sp>
        <p:nvSpPr>
          <p:cNvPr id="7" name="Rectangle 6"/>
          <p:cNvSpPr/>
          <p:nvPr/>
        </p:nvSpPr>
        <p:spPr>
          <a:xfrm>
            <a:off x="284163" y="444728"/>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8" name="Group 16"/>
          <p:cNvGrpSpPr/>
          <p:nvPr/>
        </p:nvGrpSpPr>
        <p:grpSpPr>
          <a:xfrm>
            <a:off x="284163" y="1906542"/>
            <a:ext cx="8576373" cy="137411"/>
            <a:chOff x="284163" y="1759424"/>
            <a:chExt cx="8576373" cy="137411"/>
          </a:xfrm>
        </p:grpSpPr>
        <p:sp>
          <p:nvSpPr>
            <p:cNvPr id="9" name="Rectangle 8"/>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TextBox 11"/>
          <p:cNvSpPr txBox="1"/>
          <p:nvPr/>
        </p:nvSpPr>
        <p:spPr>
          <a:xfrm>
            <a:off x="8230889" y="444728"/>
            <a:ext cx="587020" cy="646331"/>
          </a:xfrm>
          <a:prstGeom prst="rect">
            <a:avLst/>
          </a:prstGeom>
          <a:noFill/>
        </p:spPr>
        <p:txBody>
          <a:bodyPr wrap="none" rtlCol="0">
            <a:spAutoFit/>
          </a:bodyPr>
          <a:lstStyle/>
          <a:p>
            <a:r>
              <a:rPr sz="3600">
                <a:solidFill>
                  <a:schemeClr val="bg1"/>
                </a:solidFill>
                <a:sym typeface="Wingdings"/>
              </a:rPr>
              <a:t></a:t>
            </a:r>
            <a:endParaRPr sz="3600">
              <a:solidFill>
                <a:schemeClr val="bg1"/>
              </a:solidFill>
            </a:endParaRPr>
          </a:p>
        </p:txBody>
      </p:sp>
      <p:sp>
        <p:nvSpPr>
          <p:cNvPr id="2" name="Title 1"/>
          <p:cNvSpPr>
            <a:spLocks noGrp="1"/>
          </p:cNvSpPr>
          <p:nvPr>
            <p:ph type="ctrTitle"/>
          </p:nvPr>
        </p:nvSpPr>
        <p:spPr>
          <a:xfrm>
            <a:off x="421341" y="449005"/>
            <a:ext cx="7808976" cy="1088136"/>
          </a:xfrm>
          <a:noFill/>
        </p:spPr>
        <p:txBody>
          <a:bodyPr vert="horz" lIns="91440" tIns="45720" rIns="91440" bIns="45720" rtlCol="0" anchor="b" anchorCtr="0">
            <a:normAutofit/>
          </a:bodyPr>
          <a:lstStyle>
            <a:lvl1pPr marL="0" algn="l" defTabSz="914400" rtl="0" eaLnBrk="1" latinLnBrk="0" hangingPunct="1">
              <a:lnSpc>
                <a:spcPts val="4600"/>
              </a:lnSpc>
              <a:spcBef>
                <a:spcPct val="0"/>
              </a:spcBef>
              <a:buNone/>
              <a:defRPr sz="4200" kern="1200">
                <a:solidFill>
                  <a:schemeClr val="bg1"/>
                </a:solidFill>
                <a:latin typeface="+mj-lt"/>
                <a:ea typeface="+mj-ea"/>
                <a:cs typeface="+mj-cs"/>
              </a:defRPr>
            </a:lvl1pPr>
          </a:lstStyle>
          <a:p>
            <a:r>
              <a:rPr lang="en-AU" smtClean="0"/>
              <a:t>Click to edit Master title style</a:t>
            </a:r>
            <a:endParaRPr/>
          </a:p>
        </p:txBody>
      </p:sp>
      <p:sp>
        <p:nvSpPr>
          <p:cNvPr id="3" name="Subtitle 2"/>
          <p:cNvSpPr>
            <a:spLocks noGrp="1"/>
          </p:cNvSpPr>
          <p:nvPr>
            <p:ph type="subTitle" idx="1"/>
          </p:nvPr>
        </p:nvSpPr>
        <p:spPr>
          <a:xfrm>
            <a:off x="476205" y="1532427"/>
            <a:ext cx="7754112" cy="484632"/>
          </a:xfrm>
        </p:spPr>
        <p:txBody>
          <a:bodyPr vert="horz" lIns="91440" tIns="45720" rIns="91440" bIns="45720" rtlCol="0">
            <a:normAutofit/>
          </a:bodyPr>
          <a:lstStyle>
            <a:lvl1pPr marL="0" indent="0" algn="l" defTabSz="914400" rtl="0" eaLnBrk="1" latinLnBrk="0" hangingPunct="1">
              <a:lnSpc>
                <a:spcPct val="100000"/>
              </a:lnSpc>
              <a:spcBef>
                <a:spcPts val="0"/>
              </a:spcBef>
              <a:buClr>
                <a:schemeClr val="bg1">
                  <a:lumMod val="65000"/>
                </a:schemeClr>
              </a:buClr>
              <a:buSzPct val="90000"/>
              <a:buFont typeface="Wingdings" pitchFamily="2" charset="2"/>
              <a:buNone/>
              <a:defRPr sz="1800" kern="1200">
                <a:solidFill>
                  <a:schemeClr val="bg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smtClean="0"/>
              <a:t>Click to edit Master subtitle style</a:t>
            </a:r>
            <a:endParaRPr dirty="0"/>
          </a:p>
        </p:txBody>
      </p:sp>
      <p:sp>
        <p:nvSpPr>
          <p:cNvPr id="13" name="Rectangle 12"/>
          <p:cNvSpPr/>
          <p:nvPr/>
        </p:nvSpPr>
        <p:spPr>
          <a:xfrm>
            <a:off x="284163" y="6227064"/>
            <a:ext cx="8574087" cy="173736"/>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8941" y="1298762"/>
            <a:ext cx="4069080" cy="1162050"/>
          </a:xfrm>
          <a:noFill/>
        </p:spPr>
        <p:txBody>
          <a:bodyPr anchor="b">
            <a:noAutofit/>
          </a:bodyPr>
          <a:lstStyle>
            <a:lvl1pPr algn="ctr">
              <a:defRPr sz="3200" b="1">
                <a:solidFill>
                  <a:schemeClr val="accent2"/>
                </a:solidFill>
              </a:defRPr>
            </a:lvl1pPr>
          </a:lstStyle>
          <a:p>
            <a:r>
              <a:rPr lang="en-AU" smtClean="0"/>
              <a:t>Click to edit Master title style</a:t>
            </a:r>
            <a:endParaRPr/>
          </a:p>
        </p:txBody>
      </p:sp>
      <p:sp>
        <p:nvSpPr>
          <p:cNvPr id="3" name="Content Placeholder 2"/>
          <p:cNvSpPr>
            <a:spLocks noGrp="1"/>
          </p:cNvSpPr>
          <p:nvPr>
            <p:ph idx="1"/>
          </p:nvPr>
        </p:nvSpPr>
        <p:spPr>
          <a:xfrm>
            <a:off x="4783567" y="914400"/>
            <a:ext cx="4069080" cy="5211763"/>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dirty="0"/>
          </a:p>
        </p:txBody>
      </p:sp>
      <p:sp>
        <p:nvSpPr>
          <p:cNvPr id="4" name="Text Placeholder 3"/>
          <p:cNvSpPr>
            <a:spLocks noGrp="1"/>
          </p:cNvSpPr>
          <p:nvPr>
            <p:ph type="body" sz="half" idx="2"/>
          </p:nvPr>
        </p:nvSpPr>
        <p:spPr>
          <a:xfrm>
            <a:off x="268941" y="2456329"/>
            <a:ext cx="4069080" cy="3182472"/>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smtClean="0"/>
              <a:t>Click to edit Master text styles</a:t>
            </a:r>
          </a:p>
        </p:txBody>
      </p:sp>
      <p:sp>
        <p:nvSpPr>
          <p:cNvPr id="5" name="Date Placeholder 4"/>
          <p:cNvSpPr>
            <a:spLocks noGrp="1"/>
          </p:cNvSpPr>
          <p:nvPr>
            <p:ph type="dt" sz="half" idx="10"/>
          </p:nvPr>
        </p:nvSpPr>
        <p:spPr/>
        <p:txBody>
          <a:bodyPr/>
          <a:lstStyle/>
          <a:p>
            <a:fld id="{DDF13C44-572C-324E-83E4-0829980D1E9E}" type="datetimeFigureOut">
              <a:rPr lang="en-US" smtClean="0"/>
              <a:t>20/10/2014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DC02F3-7B09-B245-93FF-174EE8E75F86}" type="slidenum">
              <a:rPr lang="en-US" smtClean="0"/>
              <a:t>‹#›</a:t>
            </a:fld>
            <a:endParaRPr lang="en-US"/>
          </a:p>
        </p:txBody>
      </p:sp>
      <p:grpSp>
        <p:nvGrpSpPr>
          <p:cNvPr id="8" name="Group 7"/>
          <p:cNvGrpSpPr/>
          <p:nvPr/>
        </p:nvGrpSpPr>
        <p:grpSpPr>
          <a:xfrm>
            <a:off x="284163" y="452718"/>
            <a:ext cx="8576373" cy="137411"/>
            <a:chOff x="284163" y="1577847"/>
            <a:chExt cx="8576373" cy="137411"/>
          </a:xfrm>
        </p:grpSpPr>
        <p:sp>
          <p:nvSpPr>
            <p:cNvPr id="9" name="Rectangle 8"/>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284163" y="4801575"/>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9" name="Group 8"/>
          <p:cNvGrpSpPr/>
          <p:nvPr/>
        </p:nvGrpSpPr>
        <p:grpSpPr>
          <a:xfrm>
            <a:off x="284163" y="6263389"/>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363071" y="4800600"/>
            <a:ext cx="8360242" cy="566738"/>
          </a:xfrm>
          <a:noFill/>
        </p:spPr>
        <p:txBody>
          <a:bodyPr vert="horz" lIns="91440" tIns="45720" rIns="91440" bIns="45720" rtlCol="0" anchor="b" anchorCtr="0">
            <a:normAutofit/>
          </a:bodyPr>
          <a:lstStyle>
            <a:lvl1pPr algn="l" defTabSz="914400" rtl="0" eaLnBrk="1" latinLnBrk="0" hangingPunct="1">
              <a:spcBef>
                <a:spcPct val="0"/>
              </a:spcBef>
              <a:buNone/>
              <a:defRPr sz="2800" b="0" i="0" kern="1200" cap="none" baseline="0">
                <a:solidFill>
                  <a:schemeClr val="bg1"/>
                </a:solidFill>
                <a:latin typeface="+mj-lt"/>
                <a:ea typeface="+mj-ea"/>
                <a:cs typeface="+mj-cs"/>
              </a:defRPr>
            </a:lvl1pPr>
          </a:lstStyle>
          <a:p>
            <a:r>
              <a:rPr lang="en-AU" smtClean="0"/>
              <a:t>Click to edit Master title style</a:t>
            </a:r>
            <a:endParaRPr/>
          </a:p>
        </p:txBody>
      </p:sp>
      <p:sp>
        <p:nvSpPr>
          <p:cNvPr id="3" name="Picture Placeholder 2"/>
          <p:cNvSpPr>
            <a:spLocks noGrp="1"/>
          </p:cNvSpPr>
          <p:nvPr>
            <p:ph type="pic" idx="1"/>
          </p:nvPr>
        </p:nvSpPr>
        <p:spPr>
          <a:xfrm>
            <a:off x="284163" y="457199"/>
            <a:ext cx="8577072" cy="435254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AU" smtClean="0"/>
              <a:t>Drag picture to placeholder or click icon to add</a:t>
            </a:r>
            <a:endParaRPr/>
          </a:p>
        </p:txBody>
      </p:sp>
      <p:sp>
        <p:nvSpPr>
          <p:cNvPr id="4" name="Text Placeholder 3"/>
          <p:cNvSpPr>
            <a:spLocks noGrp="1"/>
          </p:cNvSpPr>
          <p:nvPr>
            <p:ph type="body" sz="half" idx="2"/>
          </p:nvPr>
        </p:nvSpPr>
        <p:spPr>
          <a:xfrm>
            <a:off x="419099" y="5367338"/>
            <a:ext cx="8304213" cy="804862"/>
          </a:xfrm>
        </p:spPr>
        <p:txBody>
          <a:bodyPr/>
          <a:lstStyle>
            <a:lvl1pPr marL="0" indent="0">
              <a:spcBef>
                <a:spcPts val="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smtClean="0"/>
              <a:t>Click to edit Master text styles</a:t>
            </a:r>
          </a:p>
        </p:txBody>
      </p:sp>
      <p:sp>
        <p:nvSpPr>
          <p:cNvPr id="5" name="Date Placeholder 4"/>
          <p:cNvSpPr>
            <a:spLocks noGrp="1"/>
          </p:cNvSpPr>
          <p:nvPr>
            <p:ph type="dt" sz="half" idx="10"/>
          </p:nvPr>
        </p:nvSpPr>
        <p:spPr/>
        <p:txBody>
          <a:bodyPr/>
          <a:lstStyle/>
          <a:p>
            <a:fld id="{DDF13C44-572C-324E-83E4-0829980D1E9E}" type="datetimeFigureOut">
              <a:rPr lang="en-US" smtClean="0"/>
              <a:t>20/10/2014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DC02F3-7B09-B245-93FF-174EE8E75F86}"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Alt.">
    <p:spTree>
      <p:nvGrpSpPr>
        <p:cNvPr id="1" name=""/>
        <p:cNvGrpSpPr/>
        <p:nvPr/>
      </p:nvGrpSpPr>
      <p:grpSpPr>
        <a:xfrm>
          <a:off x="0" y="0"/>
          <a:ext cx="0" cy="0"/>
          <a:chOff x="0" y="0"/>
          <a:chExt cx="0" cy="0"/>
        </a:xfrm>
      </p:grpSpPr>
      <p:grpSp>
        <p:nvGrpSpPr>
          <p:cNvPr id="8" name="Group 8"/>
          <p:cNvGrpSpPr/>
          <p:nvPr/>
        </p:nvGrpSpPr>
        <p:grpSpPr>
          <a:xfrm>
            <a:off x="284163" y="4280647"/>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363071" y="4778189"/>
            <a:ext cx="8360242" cy="566738"/>
          </a:xfrm>
          <a:noFill/>
        </p:spPr>
        <p:txBody>
          <a:bodyPr anchor="b">
            <a:normAutofit/>
          </a:bodyPr>
          <a:lstStyle>
            <a:lvl1pPr algn="l">
              <a:defRPr sz="2800" b="0">
                <a:solidFill>
                  <a:schemeClr val="accent2"/>
                </a:solidFill>
              </a:defRPr>
            </a:lvl1pPr>
          </a:lstStyle>
          <a:p>
            <a:r>
              <a:rPr lang="en-AU" smtClean="0"/>
              <a:t>Click to edit Master title style</a:t>
            </a:r>
            <a:endParaRPr/>
          </a:p>
        </p:txBody>
      </p:sp>
      <p:sp>
        <p:nvSpPr>
          <p:cNvPr id="3" name="Picture Placeholder 2"/>
          <p:cNvSpPr>
            <a:spLocks noGrp="1"/>
          </p:cNvSpPr>
          <p:nvPr>
            <p:ph type="pic" idx="1"/>
          </p:nvPr>
        </p:nvSpPr>
        <p:spPr>
          <a:xfrm>
            <a:off x="284163" y="457200"/>
            <a:ext cx="8577072" cy="382219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AU" smtClean="0"/>
              <a:t>Drag picture to placeholder or click icon to add</a:t>
            </a:r>
            <a:endParaRPr/>
          </a:p>
        </p:txBody>
      </p:sp>
      <p:sp>
        <p:nvSpPr>
          <p:cNvPr id="4" name="Text Placeholder 3"/>
          <p:cNvSpPr>
            <a:spLocks noGrp="1"/>
          </p:cNvSpPr>
          <p:nvPr>
            <p:ph type="body" sz="half" idx="2"/>
          </p:nvPr>
        </p:nvSpPr>
        <p:spPr>
          <a:xfrm>
            <a:off x="419099" y="5344927"/>
            <a:ext cx="8304213" cy="804862"/>
          </a:xfrm>
          <a:noFill/>
        </p:spPr>
        <p:txBody>
          <a:bodyPr/>
          <a:lstStyle>
            <a:lvl1pPr marL="0" indent="0">
              <a:spcBef>
                <a:spcPts val="0"/>
              </a:spcBef>
              <a:buNone/>
              <a:defRPr sz="1400">
                <a:solidFill>
                  <a:schemeClr val="tx1">
                    <a:lumMod val="85000"/>
                    <a:lumOff val="1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smtClean="0"/>
              <a:t>Click to edit Master text styles</a:t>
            </a:r>
          </a:p>
        </p:txBody>
      </p:sp>
      <p:sp>
        <p:nvSpPr>
          <p:cNvPr id="5" name="Date Placeholder 4"/>
          <p:cNvSpPr>
            <a:spLocks noGrp="1"/>
          </p:cNvSpPr>
          <p:nvPr>
            <p:ph type="dt" sz="half" idx="10"/>
          </p:nvPr>
        </p:nvSpPr>
        <p:spPr/>
        <p:txBody>
          <a:bodyPr/>
          <a:lstStyle/>
          <a:p>
            <a:fld id="{DDF13C44-572C-324E-83E4-0829980D1E9E}" type="datetimeFigureOut">
              <a:rPr lang="en-US" smtClean="0"/>
              <a:t>20/10/2014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DC02F3-7B09-B245-93FF-174EE8E75F86}"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Picture, and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0" y="914400"/>
            <a:ext cx="5195047" cy="5211763"/>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dirty="0"/>
          </a:p>
        </p:txBody>
      </p:sp>
      <p:sp>
        <p:nvSpPr>
          <p:cNvPr id="5" name="Date Placeholder 4"/>
          <p:cNvSpPr>
            <a:spLocks noGrp="1"/>
          </p:cNvSpPr>
          <p:nvPr>
            <p:ph type="dt" sz="half" idx="10"/>
          </p:nvPr>
        </p:nvSpPr>
        <p:spPr/>
        <p:txBody>
          <a:bodyPr/>
          <a:lstStyle/>
          <a:p>
            <a:fld id="{DDF13C44-572C-324E-83E4-0829980D1E9E}" type="datetimeFigureOut">
              <a:rPr lang="en-US" smtClean="0"/>
              <a:t>20/10/2014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DC02F3-7B09-B245-93FF-174EE8E75F86}" type="slidenum">
              <a:rPr lang="en-US" smtClean="0"/>
              <a:t>‹#›</a:t>
            </a:fld>
            <a:endParaRPr lang="en-US"/>
          </a:p>
        </p:txBody>
      </p:sp>
      <p:sp>
        <p:nvSpPr>
          <p:cNvPr id="12" name="Rectangle 11"/>
          <p:cNvSpPr/>
          <p:nvPr/>
        </p:nvSpPr>
        <p:spPr>
          <a:xfrm>
            <a:off x="284163" y="4267200"/>
            <a:ext cx="2743200" cy="2120153"/>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sp>
        <p:nvSpPr>
          <p:cNvPr id="4" name="Text Placeholder 3"/>
          <p:cNvSpPr>
            <a:spLocks noGrp="1"/>
          </p:cNvSpPr>
          <p:nvPr>
            <p:ph type="body" sz="half" idx="2"/>
          </p:nvPr>
        </p:nvSpPr>
        <p:spPr>
          <a:xfrm>
            <a:off x="419101" y="4953001"/>
            <a:ext cx="2472017" cy="1246094"/>
          </a:xfrm>
        </p:spPr>
        <p:txBody>
          <a:bodyPr>
            <a:normAutofit/>
          </a:bodyPr>
          <a:lstStyle>
            <a:lvl1pPr marL="0" indent="0" algn="l">
              <a:spcBef>
                <a:spcPts val="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smtClean="0"/>
              <a:t>Click to edit Master text styles</a:t>
            </a:r>
          </a:p>
        </p:txBody>
      </p:sp>
      <p:sp>
        <p:nvSpPr>
          <p:cNvPr id="2" name="Title 1"/>
          <p:cNvSpPr>
            <a:spLocks noGrp="1"/>
          </p:cNvSpPr>
          <p:nvPr>
            <p:ph type="title"/>
          </p:nvPr>
        </p:nvSpPr>
        <p:spPr>
          <a:xfrm>
            <a:off x="410764" y="4419600"/>
            <a:ext cx="2475395" cy="510988"/>
          </a:xfrm>
          <a:noFill/>
        </p:spPr>
        <p:txBody>
          <a:bodyPr anchor="b">
            <a:normAutofit/>
          </a:bodyPr>
          <a:lstStyle>
            <a:lvl1pPr algn="l">
              <a:defRPr sz="2000" b="1">
                <a:solidFill>
                  <a:schemeClr val="bg1"/>
                </a:solidFill>
              </a:defRPr>
            </a:lvl1pPr>
          </a:lstStyle>
          <a:p>
            <a:r>
              <a:rPr lang="en-AU" smtClean="0"/>
              <a:t>Click to edit Master title style</a:t>
            </a:r>
            <a:endParaRPr/>
          </a:p>
        </p:txBody>
      </p:sp>
      <p:sp>
        <p:nvSpPr>
          <p:cNvPr id="14" name="Picture Placeholder 13"/>
          <p:cNvSpPr>
            <a:spLocks noGrp="1"/>
          </p:cNvSpPr>
          <p:nvPr>
            <p:ph type="pic" sz="quarter" idx="13"/>
          </p:nvPr>
        </p:nvSpPr>
        <p:spPr>
          <a:xfrm>
            <a:off x="284164" y="594360"/>
            <a:ext cx="2743200" cy="3675888"/>
          </a:xfrm>
        </p:spPr>
        <p:txBody>
          <a:bodyPr/>
          <a:lstStyle>
            <a:lvl1pPr>
              <a:buNone/>
              <a:defRPr/>
            </a:lvl1pPr>
          </a:lstStyle>
          <a:p>
            <a:r>
              <a:rPr lang="en-AU" smtClean="0"/>
              <a:t>Drag picture to placeholder or click icon to add</a:t>
            </a:r>
            <a:endParaRPr/>
          </a:p>
        </p:txBody>
      </p:sp>
      <p:grpSp>
        <p:nvGrpSpPr>
          <p:cNvPr id="8" name="Group 14"/>
          <p:cNvGrpSpPr/>
          <p:nvPr/>
        </p:nvGrpSpPr>
        <p:grpSpPr>
          <a:xfrm>
            <a:off x="284163" y="461682"/>
            <a:ext cx="8576373" cy="137411"/>
            <a:chOff x="284163" y="1759424"/>
            <a:chExt cx="8576373" cy="137411"/>
          </a:xfrm>
        </p:grpSpPr>
        <p:sp>
          <p:nvSpPr>
            <p:cNvPr id="16" name="Rectangle 15"/>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Rectangle 16"/>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17"/>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3 Pictures with Caption">
    <p:spTree>
      <p:nvGrpSpPr>
        <p:cNvPr id="1" name=""/>
        <p:cNvGrpSpPr/>
        <p:nvPr/>
      </p:nvGrpSpPr>
      <p:grpSpPr>
        <a:xfrm>
          <a:off x="0" y="0"/>
          <a:ext cx="0" cy="0"/>
          <a:chOff x="0" y="0"/>
          <a:chExt cx="0" cy="0"/>
        </a:xfrm>
      </p:grpSpPr>
      <p:sp>
        <p:nvSpPr>
          <p:cNvPr id="8" name="Rectangle 7"/>
          <p:cNvSpPr/>
          <p:nvPr/>
        </p:nvSpPr>
        <p:spPr>
          <a:xfrm>
            <a:off x="3021013" y="4801575"/>
            <a:ext cx="583723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9" name="Group 8"/>
          <p:cNvGrpSpPr/>
          <p:nvPr/>
        </p:nvGrpSpPr>
        <p:grpSpPr>
          <a:xfrm>
            <a:off x="284163" y="6263389"/>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3031661" y="4800600"/>
            <a:ext cx="5691651" cy="566738"/>
          </a:xfrm>
          <a:noFill/>
        </p:spPr>
        <p:txBody>
          <a:bodyPr vert="horz" lIns="91440" tIns="45720" rIns="91440" bIns="45720" rtlCol="0" anchor="b" anchorCtr="0">
            <a:normAutofit/>
          </a:bodyPr>
          <a:lstStyle>
            <a:lvl1pPr algn="l" defTabSz="914400" rtl="0" eaLnBrk="1" latinLnBrk="0" hangingPunct="1">
              <a:spcBef>
                <a:spcPct val="0"/>
              </a:spcBef>
              <a:buNone/>
              <a:defRPr sz="2800" b="0" i="0" kern="1200" cap="none" baseline="0">
                <a:solidFill>
                  <a:schemeClr val="bg1"/>
                </a:solidFill>
                <a:latin typeface="+mj-lt"/>
                <a:ea typeface="+mj-ea"/>
                <a:cs typeface="+mj-cs"/>
              </a:defRPr>
            </a:lvl1pPr>
          </a:lstStyle>
          <a:p>
            <a:r>
              <a:rPr lang="en-AU" smtClean="0"/>
              <a:t>Click to edit Master title style</a:t>
            </a:r>
            <a:endParaRPr/>
          </a:p>
        </p:txBody>
      </p:sp>
      <p:sp>
        <p:nvSpPr>
          <p:cNvPr id="3" name="Picture Placeholder 2"/>
          <p:cNvSpPr>
            <a:spLocks noGrp="1"/>
          </p:cNvSpPr>
          <p:nvPr>
            <p:ph type="pic" idx="1"/>
          </p:nvPr>
        </p:nvSpPr>
        <p:spPr>
          <a:xfrm>
            <a:off x="3021014" y="457199"/>
            <a:ext cx="5833872" cy="4352544"/>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AU" smtClean="0"/>
              <a:t>Drag picture to placeholder or click icon to add</a:t>
            </a:r>
            <a:endParaRPr/>
          </a:p>
        </p:txBody>
      </p:sp>
      <p:sp>
        <p:nvSpPr>
          <p:cNvPr id="4" name="Text Placeholder 3"/>
          <p:cNvSpPr>
            <a:spLocks noGrp="1"/>
          </p:cNvSpPr>
          <p:nvPr>
            <p:ph type="body" sz="half" idx="2"/>
          </p:nvPr>
        </p:nvSpPr>
        <p:spPr>
          <a:xfrm>
            <a:off x="3069805" y="5367338"/>
            <a:ext cx="5653507" cy="804862"/>
          </a:xfrm>
        </p:spPr>
        <p:txBody>
          <a:bodyPr/>
          <a:lstStyle>
            <a:lvl1pPr marL="0" indent="0">
              <a:spcBef>
                <a:spcPts val="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smtClean="0"/>
              <a:t>Click to edit Master text styles</a:t>
            </a:r>
          </a:p>
        </p:txBody>
      </p:sp>
      <p:sp>
        <p:nvSpPr>
          <p:cNvPr id="5" name="Date Placeholder 4"/>
          <p:cNvSpPr>
            <a:spLocks noGrp="1"/>
          </p:cNvSpPr>
          <p:nvPr>
            <p:ph type="dt" sz="half" idx="10"/>
          </p:nvPr>
        </p:nvSpPr>
        <p:spPr/>
        <p:txBody>
          <a:bodyPr/>
          <a:lstStyle/>
          <a:p>
            <a:fld id="{DDF13C44-572C-324E-83E4-0829980D1E9E}" type="datetimeFigureOut">
              <a:rPr lang="en-US" smtClean="0"/>
              <a:t>20/10/2014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DC02F3-7B09-B245-93FF-174EE8E75F86}" type="slidenum">
              <a:rPr lang="en-US" smtClean="0"/>
              <a:t>‹#›</a:t>
            </a:fld>
            <a:endParaRPr lang="en-US"/>
          </a:p>
        </p:txBody>
      </p:sp>
      <p:sp>
        <p:nvSpPr>
          <p:cNvPr id="13" name="Picture Placeholder 2"/>
          <p:cNvSpPr>
            <a:spLocks noGrp="1"/>
          </p:cNvSpPr>
          <p:nvPr>
            <p:ph type="pic" idx="13"/>
          </p:nvPr>
        </p:nvSpPr>
        <p:spPr>
          <a:xfrm>
            <a:off x="284164" y="457200"/>
            <a:ext cx="2736850" cy="290779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AU" smtClean="0"/>
              <a:t>Drag picture to placeholder or click icon to add</a:t>
            </a:r>
            <a:endParaRPr/>
          </a:p>
        </p:txBody>
      </p:sp>
      <p:sp>
        <p:nvSpPr>
          <p:cNvPr id="14" name="Picture Placeholder 2"/>
          <p:cNvSpPr>
            <a:spLocks noGrp="1"/>
          </p:cNvSpPr>
          <p:nvPr>
            <p:ph type="pic" idx="14"/>
          </p:nvPr>
        </p:nvSpPr>
        <p:spPr>
          <a:xfrm>
            <a:off x="284164" y="3364992"/>
            <a:ext cx="2736850" cy="2898648"/>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AU" smtClean="0"/>
              <a:t>Drag picture to placeholder or click icon to add</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8" name="Group 7"/>
          <p:cNvGrpSpPr/>
          <p:nvPr/>
        </p:nvGrpSpPr>
        <p:grpSpPr>
          <a:xfrm>
            <a:off x="284163" y="1577847"/>
            <a:ext cx="8576373" cy="137411"/>
            <a:chOff x="284163" y="1577847"/>
            <a:chExt cx="8576373" cy="137411"/>
          </a:xfrm>
        </p:grpSpPr>
        <p:sp>
          <p:nvSpPr>
            <p:cNvPr id="9" name="Rectangle 8"/>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n-AU" smtClean="0"/>
              <a:t>Click to edit Master title style</a:t>
            </a:r>
            <a:endParaRPr/>
          </a:p>
        </p:txBody>
      </p:sp>
      <p:sp>
        <p:nvSpPr>
          <p:cNvPr id="3" name="Vertical Text Placeholder 2"/>
          <p:cNvSpPr>
            <a:spLocks noGrp="1"/>
          </p:cNvSpPr>
          <p:nvPr>
            <p:ph type="body" orient="vert" idx="1"/>
          </p:nvPr>
        </p:nvSpPr>
        <p:spPr>
          <a:xfrm>
            <a:off x="284163" y="2133600"/>
            <a:ext cx="8574087" cy="4013200"/>
          </a:xfrm>
        </p:spPr>
        <p:txBody>
          <a:bodyPr vert="eaVert"/>
          <a:lstStyle>
            <a:lvl5pPr>
              <a:defRPr/>
            </a:lvl5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dirty="0"/>
          </a:p>
        </p:txBody>
      </p:sp>
      <p:sp>
        <p:nvSpPr>
          <p:cNvPr id="4" name="Date Placeholder 3"/>
          <p:cNvSpPr>
            <a:spLocks noGrp="1"/>
          </p:cNvSpPr>
          <p:nvPr>
            <p:ph type="dt" sz="half" idx="10"/>
          </p:nvPr>
        </p:nvSpPr>
        <p:spPr/>
        <p:txBody>
          <a:bodyPr/>
          <a:lstStyle/>
          <a:p>
            <a:fld id="{DDF13C44-572C-324E-83E4-0829980D1E9E}" type="datetimeFigureOut">
              <a:rPr lang="en-US" smtClean="0"/>
              <a:t>20/10/2014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DC02F3-7B09-B245-93FF-174EE8E75F86}"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rot="5400000">
            <a:off x="5313882" y="2857535"/>
            <a:ext cx="5934615"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695124" y="473075"/>
            <a:ext cx="969264" cy="5921375"/>
          </a:xfrm>
        </p:spPr>
        <p:txBody>
          <a:bodyPr vert="eaVert"/>
          <a:lstStyle>
            <a:lvl1pPr algn="l">
              <a:defRPr sz="3400"/>
            </a:lvl1pPr>
          </a:lstStyle>
          <a:p>
            <a:r>
              <a:rPr lang="en-AU" smtClean="0"/>
              <a:t>Click to edit Master title style</a:t>
            </a:r>
            <a:endParaRPr/>
          </a:p>
        </p:txBody>
      </p:sp>
      <p:sp>
        <p:nvSpPr>
          <p:cNvPr id="3" name="Vertical Text Placeholder 2"/>
          <p:cNvSpPr>
            <a:spLocks noGrp="1"/>
          </p:cNvSpPr>
          <p:nvPr>
            <p:ph type="body" orient="vert" idx="1"/>
          </p:nvPr>
        </p:nvSpPr>
        <p:spPr>
          <a:xfrm>
            <a:off x="284163" y="457200"/>
            <a:ext cx="6497637" cy="5937250"/>
          </a:xfrm>
        </p:spPr>
        <p:txBody>
          <a:bodyPr vert="eaVert"/>
          <a:lstStyle>
            <a:lvl5pPr algn="l">
              <a:defRPr/>
            </a:lvl5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dirty="0"/>
          </a:p>
        </p:txBody>
      </p:sp>
      <p:sp>
        <p:nvSpPr>
          <p:cNvPr id="4" name="Date Placeholder 3"/>
          <p:cNvSpPr>
            <a:spLocks noGrp="1"/>
          </p:cNvSpPr>
          <p:nvPr>
            <p:ph type="dt" sz="half" idx="10"/>
          </p:nvPr>
        </p:nvSpPr>
        <p:spPr/>
        <p:txBody>
          <a:bodyPr/>
          <a:lstStyle/>
          <a:p>
            <a:fld id="{DDF13C44-572C-324E-83E4-0829980D1E9E}" type="datetimeFigureOut">
              <a:rPr lang="en-US" smtClean="0"/>
              <a:t>20/10/2014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DC02F3-7B09-B245-93FF-174EE8E75F86}" type="slidenum">
              <a:rPr lang="en-US" smtClean="0"/>
              <a:t>‹#›</a:t>
            </a:fld>
            <a:endParaRPr lang="en-US"/>
          </a:p>
        </p:txBody>
      </p:sp>
      <p:grpSp>
        <p:nvGrpSpPr>
          <p:cNvPr id="8" name="Group 7"/>
          <p:cNvGrpSpPr/>
          <p:nvPr/>
        </p:nvGrpSpPr>
        <p:grpSpPr>
          <a:xfrm rot="5400000">
            <a:off x="4658724" y="3355723"/>
            <a:ext cx="5934456" cy="137411"/>
            <a:chOff x="284163" y="1577847"/>
            <a:chExt cx="8576373" cy="137411"/>
          </a:xfrm>
        </p:grpSpPr>
        <p:sp>
          <p:nvSpPr>
            <p:cNvPr id="9" name="Rectangle 8"/>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8" name="Group 7"/>
          <p:cNvGrpSpPr/>
          <p:nvPr/>
        </p:nvGrpSpPr>
        <p:grpSpPr>
          <a:xfrm>
            <a:off x="284163" y="1577847"/>
            <a:ext cx="8576373" cy="137411"/>
            <a:chOff x="284163" y="1577847"/>
            <a:chExt cx="8576373" cy="137411"/>
          </a:xfrm>
        </p:grpSpPr>
        <p:sp>
          <p:nvSpPr>
            <p:cNvPr id="9" name="Rectangle 8"/>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n-AU"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dirty="0"/>
          </a:p>
        </p:txBody>
      </p:sp>
      <p:sp>
        <p:nvSpPr>
          <p:cNvPr id="4" name="Date Placeholder 3"/>
          <p:cNvSpPr>
            <a:spLocks noGrp="1"/>
          </p:cNvSpPr>
          <p:nvPr>
            <p:ph type="dt" sz="half" idx="10"/>
          </p:nvPr>
        </p:nvSpPr>
        <p:spPr/>
        <p:txBody>
          <a:bodyPr/>
          <a:lstStyle/>
          <a:p>
            <a:fld id="{DDF13C44-572C-324E-83E4-0829980D1E9E}" type="datetimeFigureOut">
              <a:rPr lang="en-US" smtClean="0"/>
              <a:t>20/10/2014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DC02F3-7B09-B245-93FF-174EE8E75F8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18" name="Rectangle 17"/>
          <p:cNvSpPr/>
          <p:nvPr/>
        </p:nvSpPr>
        <p:spPr>
          <a:xfrm>
            <a:off x="284163" y="444728"/>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sp>
        <p:nvSpPr>
          <p:cNvPr id="4" name="Date Placeholder 3"/>
          <p:cNvSpPr>
            <a:spLocks noGrp="1"/>
          </p:cNvSpPr>
          <p:nvPr>
            <p:ph type="dt" sz="half" idx="10"/>
          </p:nvPr>
        </p:nvSpPr>
        <p:spPr/>
        <p:txBody>
          <a:bodyPr/>
          <a:lstStyle/>
          <a:p>
            <a:fld id="{DDF13C44-572C-324E-83E4-0829980D1E9E}" type="datetimeFigureOut">
              <a:rPr lang="en-US" smtClean="0"/>
              <a:t>20/10/2014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DC02F3-7B09-B245-93FF-174EE8E75F86}" type="slidenum">
              <a:rPr lang="en-US" smtClean="0"/>
              <a:t>‹#›</a:t>
            </a:fld>
            <a:endParaRPr lang="en-US"/>
          </a:p>
        </p:txBody>
      </p:sp>
      <p:sp>
        <p:nvSpPr>
          <p:cNvPr id="8" name="Picture Placeholder 7"/>
          <p:cNvSpPr>
            <a:spLocks noGrp="1"/>
          </p:cNvSpPr>
          <p:nvPr>
            <p:ph type="pic" sz="quarter" idx="13"/>
          </p:nvPr>
        </p:nvSpPr>
        <p:spPr>
          <a:xfrm>
            <a:off x="284162" y="2017058"/>
            <a:ext cx="8574087" cy="4377391"/>
          </a:xfrm>
        </p:spPr>
        <p:txBody>
          <a:bodyPr/>
          <a:lstStyle>
            <a:lvl1pPr>
              <a:buNone/>
              <a:defRPr/>
            </a:lvl1pPr>
          </a:lstStyle>
          <a:p>
            <a:r>
              <a:rPr lang="en-AU" smtClean="0"/>
              <a:t>Drag picture to placeholder or click icon to add</a:t>
            </a:r>
            <a:endParaRPr/>
          </a:p>
        </p:txBody>
      </p:sp>
      <p:sp>
        <p:nvSpPr>
          <p:cNvPr id="3" name="Subtitle 2"/>
          <p:cNvSpPr>
            <a:spLocks noGrp="1"/>
          </p:cNvSpPr>
          <p:nvPr>
            <p:ph type="subTitle" idx="1"/>
          </p:nvPr>
        </p:nvSpPr>
        <p:spPr>
          <a:xfrm>
            <a:off x="472420" y="1532965"/>
            <a:ext cx="7754284" cy="484094"/>
          </a:xfrm>
        </p:spPr>
        <p:txBody>
          <a:bodyPr>
            <a:normAutofit/>
          </a:bodyPr>
          <a:lstStyle>
            <a:lvl1pPr marL="0" indent="0" algn="l">
              <a:lnSpc>
                <a:spcPct val="100000"/>
              </a:lnSpc>
              <a:spcBef>
                <a:spcPts val="0"/>
              </a:spcBef>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smtClean="0"/>
              <a:t>Click to edit Master subtitle style</a:t>
            </a:r>
            <a:endParaRPr dirty="0"/>
          </a:p>
        </p:txBody>
      </p:sp>
      <p:grpSp>
        <p:nvGrpSpPr>
          <p:cNvPr id="7" name="Group 16"/>
          <p:cNvGrpSpPr/>
          <p:nvPr/>
        </p:nvGrpSpPr>
        <p:grpSpPr>
          <a:xfrm>
            <a:off x="284163" y="1906542"/>
            <a:ext cx="8576373" cy="137411"/>
            <a:chOff x="284163" y="1759424"/>
            <a:chExt cx="8576373" cy="137411"/>
          </a:xfrm>
        </p:grpSpPr>
        <p:sp>
          <p:nvSpPr>
            <p:cNvPr id="11" name="Rectangle 10"/>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Rectangle 12"/>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9" name="TextBox 18"/>
          <p:cNvSpPr txBox="1"/>
          <p:nvPr/>
        </p:nvSpPr>
        <p:spPr>
          <a:xfrm>
            <a:off x="8230889" y="444728"/>
            <a:ext cx="587020" cy="646331"/>
          </a:xfrm>
          <a:prstGeom prst="rect">
            <a:avLst/>
          </a:prstGeom>
          <a:noFill/>
        </p:spPr>
        <p:txBody>
          <a:bodyPr wrap="none" rtlCol="0">
            <a:spAutoFit/>
          </a:bodyPr>
          <a:lstStyle/>
          <a:p>
            <a:r>
              <a:rPr sz="3600">
                <a:solidFill>
                  <a:schemeClr val="bg1"/>
                </a:solidFill>
                <a:sym typeface="Wingdings"/>
              </a:rPr>
              <a:t></a:t>
            </a:r>
            <a:endParaRPr sz="3600">
              <a:solidFill>
                <a:schemeClr val="bg1"/>
              </a:solidFill>
            </a:endParaRPr>
          </a:p>
        </p:txBody>
      </p:sp>
      <p:sp>
        <p:nvSpPr>
          <p:cNvPr id="2" name="Title 1"/>
          <p:cNvSpPr>
            <a:spLocks noGrp="1"/>
          </p:cNvSpPr>
          <p:nvPr>
            <p:ph type="ctrTitle"/>
          </p:nvPr>
        </p:nvSpPr>
        <p:spPr>
          <a:xfrm>
            <a:off x="418633" y="444728"/>
            <a:ext cx="7810967" cy="1088237"/>
          </a:xfrm>
          <a:noFill/>
        </p:spPr>
        <p:txBody>
          <a:bodyPr bIns="45720" anchor="b" anchorCtr="0">
            <a:normAutofit/>
          </a:bodyPr>
          <a:lstStyle>
            <a:lvl1pPr algn="l">
              <a:lnSpc>
                <a:spcPts val="4600"/>
              </a:lnSpc>
              <a:defRPr/>
            </a:lvl1pPr>
          </a:lstStyle>
          <a:p>
            <a:r>
              <a:rPr lang="en-AU" smtClean="0"/>
              <a:t>Click to edit Master title style</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p:nvPr/>
        </p:nvSpPr>
        <p:spPr>
          <a:xfrm>
            <a:off x="284163" y="4801575"/>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9" name="Group 8"/>
          <p:cNvGrpSpPr/>
          <p:nvPr/>
        </p:nvGrpSpPr>
        <p:grpSpPr>
          <a:xfrm>
            <a:off x="284163" y="6263389"/>
            <a:ext cx="8576373" cy="137411"/>
            <a:chOff x="284163" y="1759424"/>
            <a:chExt cx="8576373" cy="137411"/>
          </a:xfrm>
        </p:grpSpPr>
        <p:sp>
          <p:nvSpPr>
            <p:cNvPr id="10" name="Rectangle 9"/>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TextBox 12"/>
          <p:cNvSpPr txBox="1"/>
          <p:nvPr/>
        </p:nvSpPr>
        <p:spPr>
          <a:xfrm>
            <a:off x="8230889" y="4801575"/>
            <a:ext cx="587020" cy="646331"/>
          </a:xfrm>
          <a:prstGeom prst="rect">
            <a:avLst/>
          </a:prstGeom>
          <a:noFill/>
        </p:spPr>
        <p:txBody>
          <a:bodyPr wrap="none" rtlCol="0">
            <a:spAutoFit/>
          </a:bodyPr>
          <a:lstStyle/>
          <a:p>
            <a:r>
              <a:rPr sz="3600">
                <a:solidFill>
                  <a:schemeClr val="bg1"/>
                </a:solidFill>
                <a:sym typeface="Wingdings"/>
              </a:rPr>
              <a:t></a:t>
            </a:r>
            <a:endParaRPr sz="3600">
              <a:solidFill>
                <a:schemeClr val="bg1"/>
              </a:solidFill>
            </a:endParaRPr>
          </a:p>
        </p:txBody>
      </p:sp>
      <p:sp>
        <p:nvSpPr>
          <p:cNvPr id="2" name="Title 1"/>
          <p:cNvSpPr>
            <a:spLocks noGrp="1"/>
          </p:cNvSpPr>
          <p:nvPr>
            <p:ph type="title"/>
          </p:nvPr>
        </p:nvSpPr>
        <p:spPr>
          <a:xfrm>
            <a:off x="429768" y="4814125"/>
            <a:ext cx="7772400" cy="1051560"/>
          </a:xfrm>
          <a:noFill/>
        </p:spPr>
        <p:txBody>
          <a:bodyPr vert="horz" lIns="91440" tIns="45720" rIns="91440" bIns="45720" rtlCol="0" anchor="b" anchorCtr="0">
            <a:normAutofit/>
          </a:bodyPr>
          <a:lstStyle>
            <a:lvl1pPr algn="l" defTabSz="914400" rtl="0" eaLnBrk="1" latinLnBrk="0" hangingPunct="1">
              <a:spcBef>
                <a:spcPct val="0"/>
              </a:spcBef>
              <a:buNone/>
              <a:defRPr sz="4200" b="0" i="0" kern="1200" cap="none" baseline="0">
                <a:solidFill>
                  <a:schemeClr val="bg1"/>
                </a:solidFill>
                <a:latin typeface="+mj-lt"/>
                <a:ea typeface="+mj-ea"/>
                <a:cs typeface="+mj-cs"/>
              </a:defRPr>
            </a:lvl1pPr>
          </a:lstStyle>
          <a:p>
            <a:r>
              <a:rPr lang="en-AU" smtClean="0"/>
              <a:t>Click to edit Master title style</a:t>
            </a:r>
            <a:endParaRPr/>
          </a:p>
        </p:txBody>
      </p:sp>
      <p:sp>
        <p:nvSpPr>
          <p:cNvPr id="3" name="Text Placeholder 2"/>
          <p:cNvSpPr>
            <a:spLocks noGrp="1"/>
          </p:cNvSpPr>
          <p:nvPr>
            <p:ph type="body" idx="1"/>
          </p:nvPr>
        </p:nvSpPr>
        <p:spPr>
          <a:xfrm>
            <a:off x="475488" y="5861304"/>
            <a:ext cx="7735824" cy="402336"/>
          </a:xfrm>
        </p:spPr>
        <p:txBody>
          <a:bodyPr vert="horz" lIns="91440" tIns="45720" rIns="91440" bIns="45720" rtlCol="0" anchor="t" anchorCtr="0">
            <a:normAutofit/>
          </a:bodyPr>
          <a:lstStyle>
            <a:lvl1pPr marL="0" indent="0">
              <a:spcBef>
                <a:spcPts val="0"/>
              </a:spcBef>
              <a:buNone/>
              <a:defRPr sz="1800" kern="1200">
                <a:solidFill>
                  <a:schemeClr val="bg1"/>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lvl="0" indent="0" algn="l" defTabSz="914400" rtl="0" eaLnBrk="1" latinLnBrk="0" hangingPunct="1">
              <a:spcBef>
                <a:spcPts val="2000"/>
              </a:spcBef>
              <a:buClr>
                <a:schemeClr val="bg1">
                  <a:lumMod val="65000"/>
                </a:schemeClr>
              </a:buClr>
              <a:buSzPct val="90000"/>
              <a:buFont typeface="Wingdings" pitchFamily="2" charset="2"/>
              <a:buNone/>
            </a:pPr>
            <a:r>
              <a:rPr lang="en-AU" smtClean="0"/>
              <a:t>Click to edit Master text styles</a:t>
            </a:r>
          </a:p>
        </p:txBody>
      </p:sp>
      <p:sp>
        <p:nvSpPr>
          <p:cNvPr id="4" name="Date Placeholder 3"/>
          <p:cNvSpPr>
            <a:spLocks noGrp="1"/>
          </p:cNvSpPr>
          <p:nvPr>
            <p:ph type="dt" sz="half" idx="10"/>
          </p:nvPr>
        </p:nvSpPr>
        <p:spPr/>
        <p:txBody>
          <a:bodyPr/>
          <a:lstStyle/>
          <a:p>
            <a:fld id="{DDF13C44-572C-324E-83E4-0829980D1E9E}" type="datetimeFigureOut">
              <a:rPr lang="en-US" smtClean="0"/>
              <a:t>20/10/2014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DC02F3-7B09-B245-93FF-174EE8E75F8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with Picture">
    <p:spTree>
      <p:nvGrpSpPr>
        <p:cNvPr id="1" name=""/>
        <p:cNvGrpSpPr/>
        <p:nvPr/>
      </p:nvGrpSpPr>
      <p:grpSpPr>
        <a:xfrm>
          <a:off x="0" y="0"/>
          <a:ext cx="0" cy="0"/>
          <a:chOff x="0" y="0"/>
          <a:chExt cx="0" cy="0"/>
        </a:xfrm>
      </p:grpSpPr>
      <p:sp>
        <p:nvSpPr>
          <p:cNvPr id="13" name="Picture Placeholder 7"/>
          <p:cNvSpPr>
            <a:spLocks noGrp="1"/>
          </p:cNvSpPr>
          <p:nvPr>
            <p:ph type="pic" sz="quarter" idx="13"/>
          </p:nvPr>
        </p:nvSpPr>
        <p:spPr>
          <a:xfrm>
            <a:off x="284162" y="443754"/>
            <a:ext cx="8574087" cy="4370293"/>
          </a:xfrm>
        </p:spPr>
        <p:txBody>
          <a:bodyPr/>
          <a:lstStyle>
            <a:lvl1pPr>
              <a:buNone/>
              <a:defRPr/>
            </a:lvl1pPr>
          </a:lstStyle>
          <a:p>
            <a:r>
              <a:rPr lang="en-AU" smtClean="0"/>
              <a:t>Drag picture to placeholder or click icon to add</a:t>
            </a:r>
            <a:endParaRPr/>
          </a:p>
        </p:txBody>
      </p:sp>
      <p:sp>
        <p:nvSpPr>
          <p:cNvPr id="4" name="Date Placeholder 3"/>
          <p:cNvSpPr>
            <a:spLocks noGrp="1"/>
          </p:cNvSpPr>
          <p:nvPr>
            <p:ph type="dt" sz="half" idx="10"/>
          </p:nvPr>
        </p:nvSpPr>
        <p:spPr/>
        <p:txBody>
          <a:bodyPr/>
          <a:lstStyle/>
          <a:p>
            <a:fld id="{DDF13C44-572C-324E-83E4-0829980D1E9E}" type="datetimeFigureOut">
              <a:rPr lang="en-US" smtClean="0"/>
              <a:t>20/10/2014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DC02F3-7B09-B245-93FF-174EE8E75F86}" type="slidenum">
              <a:rPr lang="en-US" smtClean="0"/>
              <a:t>‹#›</a:t>
            </a:fld>
            <a:endParaRPr lang="en-US"/>
          </a:p>
        </p:txBody>
      </p:sp>
      <p:sp>
        <p:nvSpPr>
          <p:cNvPr id="7" name="Rectangle 6"/>
          <p:cNvSpPr/>
          <p:nvPr/>
        </p:nvSpPr>
        <p:spPr>
          <a:xfrm>
            <a:off x="284163" y="4801575"/>
            <a:ext cx="8574087" cy="1468437"/>
          </a:xfrm>
          <a:prstGeom prst="rect">
            <a:avLst/>
          </a:prstGeom>
          <a:solidFill>
            <a:schemeClr val="tx1">
              <a:lumMod val="85000"/>
              <a:lumOff val="15000"/>
              <a:alpha val="8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bg1"/>
              </a:solidFill>
              <a:latin typeface="+mj-lt"/>
              <a:ea typeface="+mj-ea"/>
              <a:cs typeface="+mj-cs"/>
            </a:endParaRPr>
          </a:p>
        </p:txBody>
      </p:sp>
      <p:grpSp>
        <p:nvGrpSpPr>
          <p:cNvPr id="8" name="Group 7"/>
          <p:cNvGrpSpPr/>
          <p:nvPr/>
        </p:nvGrpSpPr>
        <p:grpSpPr>
          <a:xfrm>
            <a:off x="284163" y="6263389"/>
            <a:ext cx="8576373" cy="137411"/>
            <a:chOff x="284163" y="1759424"/>
            <a:chExt cx="8576373" cy="137411"/>
          </a:xfrm>
        </p:grpSpPr>
        <p:sp>
          <p:nvSpPr>
            <p:cNvPr id="9" name="Rectangle 8"/>
            <p:cNvSpPr/>
            <p:nvPr/>
          </p:nvSpPr>
          <p:spPr>
            <a:xfrm>
              <a:off x="284163" y="1759424"/>
              <a:ext cx="2743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3026392" y="1759424"/>
              <a:ext cx="1600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759424"/>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TextBox 11"/>
          <p:cNvSpPr txBox="1"/>
          <p:nvPr/>
        </p:nvSpPr>
        <p:spPr>
          <a:xfrm>
            <a:off x="8230889" y="4801575"/>
            <a:ext cx="587020" cy="646331"/>
          </a:xfrm>
          <a:prstGeom prst="rect">
            <a:avLst/>
          </a:prstGeom>
          <a:noFill/>
        </p:spPr>
        <p:txBody>
          <a:bodyPr wrap="none" rtlCol="0">
            <a:spAutoFit/>
          </a:bodyPr>
          <a:lstStyle/>
          <a:p>
            <a:r>
              <a:rPr sz="3600">
                <a:solidFill>
                  <a:schemeClr val="bg1"/>
                </a:solidFill>
                <a:sym typeface="Wingdings"/>
              </a:rPr>
              <a:t></a:t>
            </a:r>
            <a:endParaRPr sz="3600">
              <a:solidFill>
                <a:schemeClr val="bg1"/>
              </a:solidFill>
            </a:endParaRPr>
          </a:p>
        </p:txBody>
      </p:sp>
      <p:sp>
        <p:nvSpPr>
          <p:cNvPr id="2" name="Title 1"/>
          <p:cNvSpPr>
            <a:spLocks noGrp="1"/>
          </p:cNvSpPr>
          <p:nvPr>
            <p:ph type="title"/>
          </p:nvPr>
        </p:nvSpPr>
        <p:spPr>
          <a:xfrm>
            <a:off x="430306" y="4814047"/>
            <a:ext cx="7772400" cy="1048871"/>
          </a:xfrm>
          <a:noFill/>
        </p:spPr>
        <p:txBody>
          <a:bodyPr anchor="b" anchorCtr="0">
            <a:normAutofit/>
          </a:bodyPr>
          <a:lstStyle>
            <a:lvl1pPr algn="l">
              <a:defRPr sz="4200" b="0" i="0" cap="none" baseline="0"/>
            </a:lvl1pPr>
          </a:lstStyle>
          <a:p>
            <a:r>
              <a:rPr lang="en-AU" smtClean="0"/>
              <a:t>Click to edit Master title style</a:t>
            </a:r>
            <a:endParaRPr/>
          </a:p>
        </p:txBody>
      </p:sp>
      <p:sp>
        <p:nvSpPr>
          <p:cNvPr id="3" name="Text Placeholder 2"/>
          <p:cNvSpPr>
            <a:spLocks noGrp="1"/>
          </p:cNvSpPr>
          <p:nvPr>
            <p:ph type="body" idx="1"/>
          </p:nvPr>
        </p:nvSpPr>
        <p:spPr>
          <a:xfrm>
            <a:off x="470647" y="5862918"/>
            <a:ext cx="7732059" cy="403412"/>
          </a:xfrm>
        </p:spPr>
        <p:txBody>
          <a:bodyPr anchor="t" anchorCtr="0">
            <a:normAutofit/>
          </a:bodyPr>
          <a:lstStyle>
            <a:lvl1pPr marL="0" indent="0">
              <a:spcBef>
                <a:spcPts val="0"/>
              </a:spcBef>
              <a:buNone/>
              <a:defRPr sz="18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9" name="Group 8"/>
          <p:cNvGrpSpPr/>
          <p:nvPr/>
        </p:nvGrpSpPr>
        <p:grpSpPr>
          <a:xfrm>
            <a:off x="284163" y="1577847"/>
            <a:ext cx="8576373" cy="137411"/>
            <a:chOff x="284163" y="1577847"/>
            <a:chExt cx="8576373" cy="137411"/>
          </a:xfrm>
        </p:grpSpPr>
        <p:sp>
          <p:nvSpPr>
            <p:cNvPr id="10" name="Rectangle 9"/>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n-AU" smtClean="0"/>
              <a:t>Click to edit Master title style</a:t>
            </a:r>
            <a:endParaRPr/>
          </a:p>
        </p:txBody>
      </p:sp>
      <p:sp>
        <p:nvSpPr>
          <p:cNvPr id="3" name="Content Placeholder 2"/>
          <p:cNvSpPr>
            <a:spLocks noGrp="1"/>
          </p:cNvSpPr>
          <p:nvPr>
            <p:ph sz="half" idx="1"/>
          </p:nvPr>
        </p:nvSpPr>
        <p:spPr>
          <a:xfrm>
            <a:off x="403412"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dirty="0"/>
          </a:p>
        </p:txBody>
      </p:sp>
      <p:sp>
        <p:nvSpPr>
          <p:cNvPr id="4" name="Content Placeholder 3"/>
          <p:cNvSpPr>
            <a:spLocks noGrp="1"/>
          </p:cNvSpPr>
          <p:nvPr>
            <p:ph sz="half" idx="2"/>
          </p:nvPr>
        </p:nvSpPr>
        <p:spPr>
          <a:xfrm>
            <a:off x="4778188"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dirty="0"/>
          </a:p>
        </p:txBody>
      </p:sp>
      <p:sp>
        <p:nvSpPr>
          <p:cNvPr id="5" name="Date Placeholder 4"/>
          <p:cNvSpPr>
            <a:spLocks noGrp="1"/>
          </p:cNvSpPr>
          <p:nvPr>
            <p:ph type="dt" sz="half" idx="10"/>
          </p:nvPr>
        </p:nvSpPr>
        <p:spPr/>
        <p:txBody>
          <a:bodyPr/>
          <a:lstStyle/>
          <a:p>
            <a:fld id="{DDF13C44-572C-324E-83E4-0829980D1E9E}" type="datetimeFigureOut">
              <a:rPr lang="en-US" smtClean="0"/>
              <a:t>20/10/2014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DC02F3-7B09-B245-93FF-174EE8E75F8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11" name="Group 10"/>
          <p:cNvGrpSpPr/>
          <p:nvPr/>
        </p:nvGrpSpPr>
        <p:grpSpPr>
          <a:xfrm>
            <a:off x="284163" y="1577847"/>
            <a:ext cx="8576373" cy="137411"/>
            <a:chOff x="284163" y="1577847"/>
            <a:chExt cx="8576373" cy="137411"/>
          </a:xfrm>
        </p:grpSpPr>
        <p:sp>
          <p:nvSpPr>
            <p:cNvPr id="12" name="Rectangle 11"/>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Rectangle 12"/>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Rectangle 13"/>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lvl1pPr>
              <a:defRPr/>
            </a:lvl1pPr>
          </a:lstStyle>
          <a:p>
            <a:r>
              <a:rPr lang="en-AU" smtClean="0"/>
              <a:t>Click to edit Master title style</a:t>
            </a:r>
            <a:endParaRPr/>
          </a:p>
        </p:txBody>
      </p:sp>
      <p:sp>
        <p:nvSpPr>
          <p:cNvPr id="3" name="Text Placeholder 2"/>
          <p:cNvSpPr>
            <a:spLocks noGrp="1"/>
          </p:cNvSpPr>
          <p:nvPr>
            <p:ph type="body" idx="1"/>
          </p:nvPr>
        </p:nvSpPr>
        <p:spPr>
          <a:xfrm>
            <a:off x="403412" y="1735138"/>
            <a:ext cx="3931920" cy="833250"/>
          </a:xfrm>
        </p:spPr>
        <p:txBody>
          <a:bodyPr anchor="b">
            <a:noAutofit/>
          </a:bodyPr>
          <a:lstStyle>
            <a:lvl1pPr marL="0" indent="0" algn="ctr">
              <a:lnSpc>
                <a:spcPct val="100000"/>
              </a:lnSpc>
              <a:spcBef>
                <a:spcPts val="600"/>
              </a:spcBef>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smtClean="0"/>
              <a:t>Click to edit Master text styles</a:t>
            </a:r>
          </a:p>
        </p:txBody>
      </p:sp>
      <p:sp>
        <p:nvSpPr>
          <p:cNvPr id="4" name="Content Placeholder 3"/>
          <p:cNvSpPr>
            <a:spLocks noGrp="1"/>
          </p:cNvSpPr>
          <p:nvPr>
            <p:ph sz="half" idx="2"/>
          </p:nvPr>
        </p:nvSpPr>
        <p:spPr>
          <a:xfrm>
            <a:off x="403412"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dirty="0"/>
          </a:p>
        </p:txBody>
      </p:sp>
      <p:sp>
        <p:nvSpPr>
          <p:cNvPr id="5" name="Text Placeholder 4"/>
          <p:cNvSpPr>
            <a:spLocks noGrp="1"/>
          </p:cNvSpPr>
          <p:nvPr>
            <p:ph type="body" sz="quarter" idx="3"/>
          </p:nvPr>
        </p:nvSpPr>
        <p:spPr>
          <a:xfrm>
            <a:off x="4779495" y="1735138"/>
            <a:ext cx="3931920" cy="833250"/>
          </a:xfrm>
        </p:spPr>
        <p:txBody>
          <a:bodyPr anchor="b">
            <a:noAutofit/>
          </a:bodyPr>
          <a:lstStyle>
            <a:lvl1pPr marL="0" indent="0" algn="ctr">
              <a:lnSpc>
                <a:spcPct val="100000"/>
              </a:lnSpc>
              <a:spcBef>
                <a:spcPts val="600"/>
              </a:spcBef>
              <a:buNone/>
              <a:defRPr sz="2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smtClean="0"/>
              <a:t>Click to edit Master text styles</a:t>
            </a:r>
          </a:p>
        </p:txBody>
      </p:sp>
      <p:sp>
        <p:nvSpPr>
          <p:cNvPr id="6" name="Content Placeholder 5"/>
          <p:cNvSpPr>
            <a:spLocks noGrp="1"/>
          </p:cNvSpPr>
          <p:nvPr>
            <p:ph sz="quarter" idx="4"/>
          </p:nvPr>
        </p:nvSpPr>
        <p:spPr>
          <a:xfrm>
            <a:off x="4779495"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dirty="0"/>
          </a:p>
        </p:txBody>
      </p:sp>
      <p:sp>
        <p:nvSpPr>
          <p:cNvPr id="7" name="Date Placeholder 6"/>
          <p:cNvSpPr>
            <a:spLocks noGrp="1"/>
          </p:cNvSpPr>
          <p:nvPr>
            <p:ph type="dt" sz="half" idx="10"/>
          </p:nvPr>
        </p:nvSpPr>
        <p:spPr/>
        <p:txBody>
          <a:bodyPr/>
          <a:lstStyle/>
          <a:p>
            <a:fld id="{DDF13C44-572C-324E-83E4-0829980D1E9E}" type="datetimeFigureOut">
              <a:rPr lang="en-US" smtClean="0"/>
              <a:t>20/10/2014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DC02F3-7B09-B245-93FF-174EE8E75F8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p:nvSpPr>
        <p:spPr>
          <a:xfrm>
            <a:off x="284163" y="455773"/>
            <a:ext cx="8574087" cy="1133949"/>
          </a:xfrm>
          <a:prstGeom prst="rect">
            <a:avLst/>
          </a:pr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nvGrpSpPr>
          <p:cNvPr id="7" name="Group 6"/>
          <p:cNvGrpSpPr/>
          <p:nvPr/>
        </p:nvGrpSpPr>
        <p:grpSpPr>
          <a:xfrm>
            <a:off x="284163" y="1577847"/>
            <a:ext cx="8576373" cy="137411"/>
            <a:chOff x="284163" y="1577847"/>
            <a:chExt cx="8576373" cy="137411"/>
          </a:xfrm>
        </p:grpSpPr>
        <p:sp>
          <p:nvSpPr>
            <p:cNvPr id="8" name="Rectangle 7"/>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p:txBody>
          <a:bodyPr/>
          <a:lstStyle/>
          <a:p>
            <a:r>
              <a:rPr lang="en-AU" smtClean="0"/>
              <a:t>Click to edit Master title style</a:t>
            </a:r>
            <a:endParaRPr/>
          </a:p>
        </p:txBody>
      </p:sp>
      <p:sp>
        <p:nvSpPr>
          <p:cNvPr id="3" name="Date Placeholder 2"/>
          <p:cNvSpPr>
            <a:spLocks noGrp="1"/>
          </p:cNvSpPr>
          <p:nvPr>
            <p:ph type="dt" sz="half" idx="10"/>
          </p:nvPr>
        </p:nvSpPr>
        <p:spPr/>
        <p:txBody>
          <a:bodyPr/>
          <a:lstStyle/>
          <a:p>
            <a:fld id="{DDF13C44-572C-324E-83E4-0829980D1E9E}" type="datetimeFigureOut">
              <a:rPr lang="en-US" smtClean="0"/>
              <a:t>20/10/2014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DC02F3-7B09-B245-93FF-174EE8E75F8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F13C44-572C-324E-83E4-0829980D1E9E}" type="datetimeFigureOut">
              <a:rPr lang="en-US" smtClean="0"/>
              <a:t>20/10/2014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DC02F3-7B09-B245-93FF-174EE8E75F86}" type="slidenum">
              <a:rPr lang="en-US" smtClean="0"/>
              <a:t>‹#›</a:t>
            </a:fld>
            <a:endParaRPr lang="en-US"/>
          </a:p>
        </p:txBody>
      </p:sp>
      <p:grpSp>
        <p:nvGrpSpPr>
          <p:cNvPr id="5" name="Group 4"/>
          <p:cNvGrpSpPr/>
          <p:nvPr/>
        </p:nvGrpSpPr>
        <p:grpSpPr>
          <a:xfrm>
            <a:off x="284163" y="452718"/>
            <a:ext cx="8576373" cy="137411"/>
            <a:chOff x="284163" y="1577847"/>
            <a:chExt cx="8576373" cy="137411"/>
          </a:xfrm>
        </p:grpSpPr>
        <p:sp>
          <p:nvSpPr>
            <p:cNvPr id="6" name="Rectangle 5"/>
            <p:cNvSpPr/>
            <p:nvPr/>
          </p:nvSpPr>
          <p:spPr>
            <a:xfrm>
              <a:off x="284163" y="1577847"/>
              <a:ext cx="1600200" cy="1374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7" name="Rectangle 6"/>
            <p:cNvSpPr/>
            <p:nvPr/>
          </p:nvSpPr>
          <p:spPr>
            <a:xfrm>
              <a:off x="1885174" y="1577847"/>
              <a:ext cx="2743200" cy="1374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4626864" y="1577847"/>
              <a:ext cx="4233672" cy="13741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781503" y="2133600"/>
            <a:ext cx="7076747" cy="3992563"/>
          </a:xfrm>
          <a:prstGeom prst="rect">
            <a:avLst/>
          </a:prstGeom>
        </p:spPr>
        <p:txBody>
          <a:bodyPr vert="horz" lIns="91440" tIns="45720" rIns="91440" bIns="45720" rtlCol="0">
            <a:normAutofit/>
          </a:body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dirty="0"/>
          </a:p>
        </p:txBody>
      </p:sp>
      <p:sp>
        <p:nvSpPr>
          <p:cNvPr id="4" name="Date Placeholder 3"/>
          <p:cNvSpPr>
            <a:spLocks noGrp="1"/>
          </p:cNvSpPr>
          <p:nvPr>
            <p:ph type="dt" sz="half" idx="2"/>
          </p:nvPr>
        </p:nvSpPr>
        <p:spPr>
          <a:xfrm>
            <a:off x="6794936" y="6437032"/>
            <a:ext cx="2133600" cy="365125"/>
          </a:xfrm>
          <a:prstGeom prst="rect">
            <a:avLst/>
          </a:prstGeom>
        </p:spPr>
        <p:txBody>
          <a:bodyPr vert="horz" lIns="91440" tIns="45720" rIns="91440" bIns="45720" rtlCol="0" anchor="ctr"/>
          <a:lstStyle>
            <a:lvl1pPr algn="r">
              <a:defRPr sz="1100" b="1">
                <a:solidFill>
                  <a:schemeClr val="bg1">
                    <a:lumMod val="65000"/>
                  </a:schemeClr>
                </a:solidFill>
              </a:defRPr>
            </a:lvl1pPr>
          </a:lstStyle>
          <a:p>
            <a:fld id="{DDF13C44-572C-324E-83E4-0829980D1E9E}" type="datetimeFigureOut">
              <a:rPr lang="en-US" smtClean="0"/>
              <a:t>20/10/2014</a:t>
            </a:fld>
            <a:endParaRPr lang="en-US"/>
          </a:p>
        </p:txBody>
      </p:sp>
      <p:sp>
        <p:nvSpPr>
          <p:cNvPr id="5" name="Footer Placeholder 4"/>
          <p:cNvSpPr>
            <a:spLocks noGrp="1"/>
          </p:cNvSpPr>
          <p:nvPr>
            <p:ph type="ftr" sz="quarter" idx="3"/>
          </p:nvPr>
        </p:nvSpPr>
        <p:spPr>
          <a:xfrm>
            <a:off x="199698" y="6437032"/>
            <a:ext cx="6124902" cy="365125"/>
          </a:xfrm>
          <a:prstGeom prst="rect">
            <a:avLst/>
          </a:prstGeom>
        </p:spPr>
        <p:txBody>
          <a:bodyPr vert="horz" lIns="91440" tIns="45720" rIns="91440" bIns="45720" rtlCol="0" anchor="ctr"/>
          <a:lstStyle>
            <a:lvl1pPr algn="l">
              <a:defRPr sz="1100" b="1">
                <a:solidFill>
                  <a:schemeClr val="bg1">
                    <a:lumMod val="65000"/>
                  </a:schemeClr>
                </a:solidFill>
              </a:defRPr>
            </a:lvl1pPr>
          </a:lstStyle>
          <a:p>
            <a:endParaRPr lang="en-US"/>
          </a:p>
        </p:txBody>
      </p:sp>
      <p:sp>
        <p:nvSpPr>
          <p:cNvPr id="6" name="Slide Number Placeholder 5"/>
          <p:cNvSpPr>
            <a:spLocks noGrp="1"/>
          </p:cNvSpPr>
          <p:nvPr>
            <p:ph type="sldNum" sz="quarter" idx="4"/>
          </p:nvPr>
        </p:nvSpPr>
        <p:spPr>
          <a:xfrm>
            <a:off x="8306459" y="167347"/>
            <a:ext cx="630621" cy="359760"/>
          </a:xfrm>
          <a:prstGeom prst="rect">
            <a:avLst/>
          </a:prstGeom>
        </p:spPr>
        <p:txBody>
          <a:bodyPr vert="horz" lIns="91440" tIns="45720" rIns="91440" bIns="45720" rtlCol="0" anchor="ctr"/>
          <a:lstStyle>
            <a:lvl1pPr algn="r">
              <a:defRPr sz="1400" b="1">
                <a:solidFill>
                  <a:schemeClr val="tx1">
                    <a:lumMod val="85000"/>
                    <a:lumOff val="15000"/>
                  </a:schemeClr>
                </a:solidFill>
              </a:defRPr>
            </a:lvl1pPr>
          </a:lstStyle>
          <a:p>
            <a:fld id="{AFDC02F3-7B09-B245-93FF-174EE8E75F86}" type="slidenum">
              <a:rPr lang="en-US" smtClean="0"/>
              <a:t>‹#›</a:t>
            </a:fld>
            <a:endParaRPr lang="en-US"/>
          </a:p>
        </p:txBody>
      </p:sp>
      <p:sp>
        <p:nvSpPr>
          <p:cNvPr id="2" name="Title Placeholder 1"/>
          <p:cNvSpPr>
            <a:spLocks noGrp="1"/>
          </p:cNvSpPr>
          <p:nvPr>
            <p:ph type="title"/>
          </p:nvPr>
        </p:nvSpPr>
        <p:spPr>
          <a:xfrm>
            <a:off x="284163" y="630382"/>
            <a:ext cx="8574087" cy="967840"/>
          </a:xfrm>
          <a:prstGeom prst="rect">
            <a:avLst/>
          </a:prstGeom>
          <a:solidFill>
            <a:schemeClr val="tx1">
              <a:lumMod val="85000"/>
              <a:lumOff val="15000"/>
              <a:alpha val="70000"/>
            </a:schemeClr>
          </a:solidFill>
        </p:spPr>
        <p:txBody>
          <a:bodyPr vert="horz" lIns="91440" tIns="45720" rIns="91440" bIns="45720" rtlCol="0" anchor="ctr">
            <a:normAutofit/>
          </a:bodyPr>
          <a:lstStyle/>
          <a:p>
            <a:r>
              <a:rPr lang="en-AU" smtClean="0"/>
              <a:t>Click to edit Master title style</a:t>
            </a:r>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r" defTabSz="914400" rtl="0" eaLnBrk="1" latinLnBrk="0" hangingPunct="1">
        <a:spcBef>
          <a:spcPct val="0"/>
        </a:spcBef>
        <a:buNone/>
        <a:defRPr sz="4200" kern="1200">
          <a:solidFill>
            <a:schemeClr val="bg1"/>
          </a:solidFill>
          <a:latin typeface="+mj-lt"/>
          <a:ea typeface="+mj-ea"/>
          <a:cs typeface="+mj-cs"/>
        </a:defRPr>
      </a:lvl1pPr>
    </p:titleStyle>
    <p:bodyStyle>
      <a:lvl1pPr marL="454025" indent="-454025" algn="l" defTabSz="914400" rtl="0" eaLnBrk="1" latinLnBrk="0" hangingPunct="1">
        <a:spcBef>
          <a:spcPts val="2000"/>
        </a:spcBef>
        <a:buClr>
          <a:schemeClr val="bg1">
            <a:lumMod val="65000"/>
          </a:schemeClr>
        </a:buClr>
        <a:buSzPct val="90000"/>
        <a:buFont typeface="Wingdings" pitchFamily="2" charset="2"/>
        <a:buChar char=""/>
        <a:defRPr sz="2400" kern="1200">
          <a:solidFill>
            <a:schemeClr val="tx1">
              <a:lumMod val="85000"/>
              <a:lumOff val="15000"/>
            </a:schemeClr>
          </a:solidFill>
          <a:latin typeface="+mn-lt"/>
          <a:ea typeface="+mn-ea"/>
          <a:cs typeface="+mn-cs"/>
        </a:defRPr>
      </a:lvl1pPr>
      <a:lvl2pPr marL="914400" indent="-457200" algn="l" defTabSz="914400" rtl="0" eaLnBrk="1" latinLnBrk="0" hangingPunct="1">
        <a:spcBef>
          <a:spcPts val="600"/>
        </a:spcBef>
        <a:buClr>
          <a:schemeClr val="tx1">
            <a:lumMod val="75000"/>
            <a:lumOff val="25000"/>
          </a:schemeClr>
        </a:buClr>
        <a:buSzPct val="90000"/>
        <a:buFont typeface="Wingdings" pitchFamily="2" charset="2"/>
        <a:buChar char=""/>
        <a:defRPr sz="2200" kern="1200">
          <a:solidFill>
            <a:schemeClr val="tx1">
              <a:lumMod val="85000"/>
              <a:lumOff val="15000"/>
            </a:schemeClr>
          </a:solidFill>
          <a:latin typeface="+mn-lt"/>
          <a:ea typeface="+mn-ea"/>
          <a:cs typeface="+mn-cs"/>
        </a:defRPr>
      </a:lvl2pPr>
      <a:lvl3pPr marL="1260475" indent="-346075" algn="l" defTabSz="914400" rtl="0" eaLnBrk="1" latinLnBrk="0" hangingPunct="1">
        <a:spcBef>
          <a:spcPts val="600"/>
        </a:spcBef>
        <a:buClr>
          <a:schemeClr val="bg1">
            <a:lumMod val="65000"/>
          </a:schemeClr>
        </a:buClr>
        <a:buSzPct val="90000"/>
        <a:buFont typeface="Wingdings" pitchFamily="2" charset="2"/>
        <a:buChar char=""/>
        <a:defRPr sz="2000" kern="1200">
          <a:solidFill>
            <a:schemeClr val="tx1">
              <a:lumMod val="85000"/>
              <a:lumOff val="15000"/>
            </a:schemeClr>
          </a:solidFill>
          <a:latin typeface="+mn-lt"/>
          <a:ea typeface="+mn-ea"/>
          <a:cs typeface="+mn-cs"/>
        </a:defRPr>
      </a:lvl3pPr>
      <a:lvl4pPr marL="1600200" indent="-339725" algn="l" defTabSz="914400" rtl="0" eaLnBrk="1" latinLnBrk="0" hangingPunct="1">
        <a:spcBef>
          <a:spcPts val="600"/>
        </a:spcBef>
        <a:buClr>
          <a:schemeClr val="tx1">
            <a:lumMod val="75000"/>
            <a:lumOff val="25000"/>
          </a:schemeClr>
        </a:buClr>
        <a:buSzPct val="90000"/>
        <a:buFont typeface="Wingdings" pitchFamily="2" charset="2"/>
        <a:buChar char=""/>
        <a:defRPr sz="1800" kern="1200">
          <a:solidFill>
            <a:schemeClr val="tx1">
              <a:lumMod val="85000"/>
              <a:lumOff val="15000"/>
            </a:schemeClr>
          </a:solidFill>
          <a:latin typeface="+mn-lt"/>
          <a:ea typeface="+mn-ea"/>
          <a:cs typeface="+mn-cs"/>
        </a:defRPr>
      </a:lvl4pPr>
      <a:lvl5pPr marL="1939925" indent="-331788" algn="l" defTabSz="914400" rtl="0" eaLnBrk="1" latinLnBrk="0" hangingPunct="1">
        <a:spcBef>
          <a:spcPts val="600"/>
        </a:spcBef>
        <a:buClr>
          <a:schemeClr val="bg1">
            <a:lumMod val="65000"/>
          </a:schemeClr>
        </a:buClr>
        <a:buSzPct val="90000"/>
        <a:buFont typeface="Wingdings" pitchFamily="2" charset="2"/>
        <a:buChar char=""/>
        <a:defRPr sz="1800" kern="1200">
          <a:solidFill>
            <a:schemeClr val="tx1">
              <a:lumMod val="85000"/>
              <a:lumOff val="15000"/>
            </a:schemeClr>
          </a:solidFill>
          <a:latin typeface="+mn-lt"/>
          <a:ea typeface="+mn-ea"/>
          <a:cs typeface="+mn-cs"/>
        </a:defRPr>
      </a:lvl5pPr>
      <a:lvl6pPr marL="229076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6pPr>
      <a:lvl7pPr marL="2625725"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7pPr>
      <a:lvl8pPr marL="297021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8pPr>
      <a:lvl9pPr marL="3313113"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a:solidFill>
            <a:schemeClr val="tx1">
              <a:lumMod val="85000"/>
              <a:lumOff val="1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1341" y="239889"/>
            <a:ext cx="7808976" cy="1088136"/>
          </a:xfrm>
        </p:spPr>
        <p:txBody>
          <a:bodyPr/>
          <a:lstStyle/>
          <a:p>
            <a:r>
              <a:rPr lang="en-US" dirty="0" smtClean="0"/>
              <a:t>John</a:t>
            </a:r>
            <a:endParaRPr lang="en-US" dirty="0"/>
          </a:p>
        </p:txBody>
      </p:sp>
      <p:sp>
        <p:nvSpPr>
          <p:cNvPr id="3" name="Subtitle 2"/>
          <p:cNvSpPr>
            <a:spLocks noGrp="1"/>
          </p:cNvSpPr>
          <p:nvPr>
            <p:ph type="subTitle" idx="1"/>
          </p:nvPr>
        </p:nvSpPr>
        <p:spPr>
          <a:xfrm>
            <a:off x="476205" y="1322340"/>
            <a:ext cx="6983645" cy="598351"/>
          </a:xfrm>
        </p:spPr>
        <p:txBody>
          <a:bodyPr>
            <a:normAutofit/>
          </a:bodyPr>
          <a:lstStyle/>
          <a:p>
            <a:r>
              <a:rPr lang="en-US" dirty="0" smtClean="0"/>
              <a:t>Simple bloke who enjoys playing sports</a:t>
            </a:r>
            <a:endParaRPr lang="en-US" dirty="0"/>
          </a:p>
        </p:txBody>
      </p:sp>
      <p:sp>
        <p:nvSpPr>
          <p:cNvPr id="6" name="TextBox 5"/>
          <p:cNvSpPr txBox="1"/>
          <p:nvPr/>
        </p:nvSpPr>
        <p:spPr>
          <a:xfrm>
            <a:off x="476205" y="4213189"/>
            <a:ext cx="3009239" cy="169277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u="sng" dirty="0" smtClean="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GOALS</a:t>
            </a:r>
          </a:p>
          <a:p>
            <a:endParaRPr lang="en-US" dirty="0" smtClean="0"/>
          </a:p>
          <a:p>
            <a:pPr marL="285750" indent="-285750">
              <a:buFontTx/>
              <a:buChar char="-"/>
            </a:pPr>
            <a:r>
              <a:rPr lang="en-US" dirty="0" smtClean="0"/>
              <a:t>Play sports</a:t>
            </a:r>
          </a:p>
          <a:p>
            <a:pPr marL="285750" indent="-285750">
              <a:buFontTx/>
              <a:buChar char="-"/>
            </a:pPr>
            <a:r>
              <a:rPr lang="en-US" dirty="0" smtClean="0"/>
              <a:t>Start attending gym</a:t>
            </a:r>
          </a:p>
          <a:p>
            <a:pPr marL="285750" indent="-285750">
              <a:buFontTx/>
              <a:buChar char="-"/>
            </a:pPr>
            <a:r>
              <a:rPr lang="en-US" dirty="0" smtClean="0"/>
              <a:t>Stay away from injuries</a:t>
            </a:r>
            <a:endParaRPr lang="en-US" dirty="0" smtClean="0"/>
          </a:p>
        </p:txBody>
      </p:sp>
      <p:sp>
        <p:nvSpPr>
          <p:cNvPr id="7" name="TextBox 6"/>
          <p:cNvSpPr txBox="1"/>
          <p:nvPr/>
        </p:nvSpPr>
        <p:spPr>
          <a:xfrm>
            <a:off x="3753556" y="4213189"/>
            <a:ext cx="4476761" cy="169277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u="sng" dirty="0" smtClean="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NEEDS</a:t>
            </a:r>
          </a:p>
          <a:p>
            <a:endParaRPr lang="en-US" dirty="0" smtClean="0"/>
          </a:p>
          <a:p>
            <a:pPr marL="285750" indent="-285750">
              <a:buFontTx/>
              <a:buChar char="-"/>
            </a:pPr>
            <a:r>
              <a:rPr lang="en-US" dirty="0" smtClean="0"/>
              <a:t>A way to keep track of his technique</a:t>
            </a:r>
          </a:p>
          <a:p>
            <a:pPr marL="285750" indent="-285750">
              <a:buFontTx/>
              <a:buChar char="-"/>
            </a:pPr>
            <a:r>
              <a:rPr lang="en-US" dirty="0" smtClean="0"/>
              <a:t>To know what he is doing wrong</a:t>
            </a:r>
          </a:p>
          <a:p>
            <a:pPr marL="285750" indent="-285750">
              <a:buFontTx/>
              <a:buChar char="-"/>
            </a:pPr>
            <a:r>
              <a:rPr lang="en-US" dirty="0" smtClean="0"/>
              <a:t>To know how to improve it</a:t>
            </a:r>
          </a:p>
        </p:txBody>
      </p:sp>
      <p:sp>
        <p:nvSpPr>
          <p:cNvPr id="8" name="TextBox 7"/>
          <p:cNvSpPr txBox="1"/>
          <p:nvPr/>
        </p:nvSpPr>
        <p:spPr>
          <a:xfrm>
            <a:off x="476205" y="2098814"/>
            <a:ext cx="7754112" cy="196977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u="sng" dirty="0" smtClean="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PROFILE</a:t>
            </a:r>
            <a:endParaRPr lang="en-US" dirty="0" smtClean="0"/>
          </a:p>
          <a:p>
            <a:r>
              <a:rPr lang="en-US" dirty="0" smtClean="0"/>
              <a:t>John is 21, studying business at university. He enjoys playing sports, even when he was younger. Even though he is interested in working out, he </a:t>
            </a:r>
            <a:r>
              <a:rPr lang="en-US" dirty="0"/>
              <a:t>h</a:t>
            </a:r>
            <a:r>
              <a:rPr lang="en-US" dirty="0" smtClean="0"/>
              <a:t>as never joined a gym and part of the reason is due to the fear of getting injured and not possibly losing the chance to play the sports he enjoys. He feels like he isn’t educated enough in gym and how to exercise correctly without causing injuries.</a:t>
            </a:r>
            <a:endParaRPr lang="en-US" dirty="0" smtClean="0"/>
          </a:p>
        </p:txBody>
      </p:sp>
      <p:pic>
        <p:nvPicPr>
          <p:cNvPr id="4" name="Picture 3"/>
          <p:cNvPicPr>
            <a:picLocks noChangeAspect="1"/>
          </p:cNvPicPr>
          <p:nvPr/>
        </p:nvPicPr>
        <p:blipFill>
          <a:blip r:embed="rId2"/>
          <a:stretch>
            <a:fillRect/>
          </a:stretch>
        </p:blipFill>
        <p:spPr>
          <a:xfrm>
            <a:off x="7346414" y="70555"/>
            <a:ext cx="1679051" cy="2098814"/>
          </a:xfrm>
          <a:prstGeom prst="rect">
            <a:avLst/>
          </a:prstGeom>
        </p:spPr>
      </p:pic>
    </p:spTree>
    <p:extLst>
      <p:ext uri="{BB962C8B-B14F-4D97-AF65-F5344CB8AC3E}">
        <p14:creationId xmlns:p14="http://schemas.microsoft.com/office/powerpoint/2010/main" val="1736256521"/>
      </p:ext>
    </p:extLst>
  </p:cSld>
  <p:clrMapOvr>
    <a:masterClrMapping/>
  </p:clrMapOvr>
</p:sld>
</file>

<file path=ppt/theme/theme1.xml><?xml version="1.0" encoding="utf-8"?>
<a:theme xmlns:a="http://schemas.openxmlformats.org/drawingml/2006/main" name="Spectrum">
  <a:themeElements>
    <a:clrScheme name="Spectrum">
      <a:dk1>
        <a:sysClr val="windowText" lastClr="000000"/>
      </a:dk1>
      <a:lt1>
        <a:sysClr val="window" lastClr="FFFFFF"/>
      </a:lt1>
      <a:dk2>
        <a:srgbClr val="252731"/>
      </a:dk2>
      <a:lt2>
        <a:srgbClr val="EAE7E4"/>
      </a:lt2>
      <a:accent1>
        <a:srgbClr val="990000"/>
      </a:accent1>
      <a:accent2>
        <a:srgbClr val="FF6600"/>
      </a:accent2>
      <a:accent3>
        <a:srgbClr val="FFBA00"/>
      </a:accent3>
      <a:accent4>
        <a:srgbClr val="99CC00"/>
      </a:accent4>
      <a:accent5>
        <a:srgbClr val="528A02"/>
      </a:accent5>
      <a:accent6>
        <a:srgbClr val="333333"/>
      </a:accent6>
      <a:hlink>
        <a:srgbClr val="660000"/>
      </a:hlink>
      <a:folHlink>
        <a:srgbClr val="CC3300"/>
      </a:folHlink>
    </a:clrScheme>
    <a:fontScheme name="Spectrum">
      <a:majorFont>
        <a:latin typeface="Corbel"/>
        <a:ea typeface=""/>
        <a:cs typeface=""/>
        <a:font script="Jpan" typeface="ＭＳ ゴシック"/>
      </a:majorFont>
      <a:minorFont>
        <a:latin typeface="Calibri"/>
        <a:ea typeface=""/>
        <a:cs typeface=""/>
        <a:font script="Jpan" typeface="ＭＳ ゴシック"/>
      </a:minorFont>
    </a:fontScheme>
    <a:fmtScheme name="Spectrum">
      <a:fillStyleLst>
        <a:solidFill>
          <a:schemeClr val="phClr"/>
        </a:solidFill>
        <a:gradFill rotWithShape="1">
          <a:gsLst>
            <a:gs pos="0">
              <a:schemeClr val="phClr">
                <a:tint val="100000"/>
                <a:shade val="70000"/>
                <a:satMod val="150000"/>
              </a:schemeClr>
            </a:gs>
            <a:gs pos="100000">
              <a:schemeClr val="phClr">
                <a:tint val="95000"/>
                <a:satMod val="150000"/>
              </a:schemeClr>
            </a:gs>
          </a:gsLst>
          <a:lin ang="16200000" scaled="1"/>
        </a:gradFill>
        <a:gradFill rotWithShape="1">
          <a:gsLst>
            <a:gs pos="0">
              <a:schemeClr val="phClr">
                <a:tint val="95000"/>
                <a:shade val="70000"/>
                <a:satMod val="150000"/>
              </a:schemeClr>
            </a:gs>
            <a:gs pos="100000">
              <a:schemeClr val="phClr">
                <a:tint val="100000"/>
                <a:shade val="100000"/>
                <a:satMod val="150000"/>
              </a:schemeClr>
            </a:gs>
          </a:gsLst>
          <a:lin ang="16200000" scaled="0"/>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6600000" sx="101000" sy="101000" rotWithShape="0">
              <a:srgbClr val="000000">
                <a:alpha val="75000"/>
              </a:srgbClr>
            </a:outerShdw>
          </a:effectLst>
        </a:effectStyle>
        <a:effectStyle>
          <a:effectLst>
            <a:outerShdw blurRad="50800" dir="5400000" sx="105000" sy="105000" algn="ctr" rotWithShape="0">
              <a:srgbClr val="000000">
                <a:alpha val="40000"/>
              </a:srgbClr>
            </a:outerShdw>
          </a:effectLst>
          <a:scene3d>
            <a:camera prst="orthographicFront">
              <a:rot lat="0" lon="0" rev="0"/>
            </a:camera>
            <a:lightRig rig="balanced" dir="t">
              <a:rot lat="0" lon="0" rev="4800000"/>
            </a:lightRig>
          </a:scene3d>
          <a:sp3d prstMaterial="matte">
            <a:bevelT w="635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Spectrum.thmx</Template>
  <TotalTime>78</TotalTime>
  <Words>119</Words>
  <Application>Microsoft Macintosh PowerPoint</Application>
  <PresentationFormat>On-screen Show (4:3)</PresentationFormat>
  <Paragraphs>14</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Spectrum</vt:lpstr>
      <vt:lpstr>John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Geek/Gamer</dc:title>
  <dc:creator>Frankie Ferraioli</dc:creator>
  <cp:lastModifiedBy>Frankie Ferraioli</cp:lastModifiedBy>
  <cp:revision>9</cp:revision>
  <dcterms:created xsi:type="dcterms:W3CDTF">2014-10-19T08:58:01Z</dcterms:created>
  <dcterms:modified xsi:type="dcterms:W3CDTF">2014-10-20T00:27:47Z</dcterms:modified>
</cp:coreProperties>
</file>

<file path=docProps/thumbnail.jpeg>
</file>